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6" r:id="rId3"/>
    <p:sldId id="281" r:id="rId4"/>
    <p:sldId id="280" r:id="rId5"/>
    <p:sldId id="262" r:id="rId6"/>
    <p:sldId id="263" r:id="rId7"/>
    <p:sldId id="264" r:id="rId8"/>
    <p:sldId id="265" r:id="rId9"/>
    <p:sldId id="266" r:id="rId10"/>
    <p:sldId id="270" r:id="rId11"/>
    <p:sldId id="269" r:id="rId12"/>
    <p:sldId id="268" r:id="rId13"/>
    <p:sldId id="267" r:id="rId14"/>
    <p:sldId id="273" r:id="rId15"/>
    <p:sldId id="275" r:id="rId16"/>
    <p:sldId id="279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01A47A-F334-4E2A-B771-CC9AC7219FA1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941474-3D89-4DEA-A28C-32E006BA02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E2F4DE-0B6D-4E29-B666-BADE15E0BF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0BCA2F-36FC-42FF-947B-4CAD9E55482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F1AEF0-2C9B-458F-9857-E61CC03416A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70970-EA49-4BA3-AFED-089756D4B5C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95565A-E826-479C-AA46-8412611CE4B2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C435AA-9BDE-4A9D-BF15-6209294C122F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4C4BA3-BA4B-4CF5-A4CC-1EF74E3CD09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2A46-EAC9-4291-9A54-E2DE562DF4C4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17B0-7233-4519-BFBB-F0C4E7E6BA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7B84-389F-4302-99FC-B13BEADF953C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3312-5637-4779-83DA-648FFC8E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E9A7-4D5B-413D-AF9B-9F6D525D5348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C0B4-E44C-4FF9-9303-9A4AF0E0F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1217-3BBE-4171-8E13-10BA29320471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8CB6-C5EF-4469-A650-77B9FD1540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38D9-1BBB-48F7-B9DA-A8CBED43A079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EC52-7E8A-4C07-B093-4DCA9F7641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C404-05E9-4EFD-AEB1-A31C1F5EEE6B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7F3C-FB36-4130-96F8-93C6D71239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B1F4-1626-4EEB-8345-2B1EEDD81FDF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F046-4B10-4DDE-B56A-F03BA7FC37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5A5B-B4A1-4ACA-A5E4-DC523F307B2D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0310-48C5-47C7-9B3C-A5F6E954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CDF4-0FBA-44F1-881B-904ACBE9276E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FD24-CFB3-4FE9-A843-E9A39B9FFC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77FF-D90D-4433-9EBD-5A8FEA2DDF55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916F-96EB-4297-9856-7C0FFF2E7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DB8C-7B7D-436C-B988-60B1BB110657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A-12DE-4457-9E2C-BB8211AA07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356A6-C3E2-4466-89AD-8812B24C5662}" type="datetimeFigureOut">
              <a:rPr lang="ru-RU"/>
              <a:pPr>
                <a:defRPr/>
              </a:pPr>
              <a:t>13.10.2018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615F5-833D-4127-934C-7FD490EC41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 t="955" r="2072"/>
          <a:stretch>
            <a:fillRect/>
          </a:stretch>
        </p:blipFill>
        <p:spPr bwMode="auto">
          <a:xfrm>
            <a:off x="285750" y="-11113"/>
            <a:ext cx="864076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5500" y="2129487"/>
            <a:ext cx="6069330" cy="11893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latin typeface="Monotype Corsiva" panose="03010101010201010101" pitchFamily="66" charset="0"/>
              </a:rPr>
              <a:t>"Наполнение </a:t>
            </a:r>
            <a:r>
              <a:rPr lang="ru-RU" sz="4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latin typeface="Monotype Corsiva" panose="03010101010201010101" pitchFamily="66" charset="0"/>
              </a:rPr>
              <a:t>музыкального </a:t>
            </a:r>
            <a:r>
              <a:rPr lang="ru-RU" sz="400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latin typeface="Monotype Corsiva" panose="03010101010201010101" pitchFamily="66" charset="0"/>
              </a:rPr>
              <a:t>уголка в группе ДОО".</a:t>
            </a: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4000"/>
            <a:ext cx="16843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1970088" y="122238"/>
            <a:ext cx="6956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Monotype Corsiva" pitchFamily="66" charset="0"/>
              </a:rPr>
              <a:t>Муниципальное автономное дошкольное образовательное учреждение</a:t>
            </a:r>
            <a:endParaRPr lang="ru-RU" sz="2400">
              <a:solidFill>
                <a:srgbClr val="C00000"/>
              </a:solidFill>
            </a:endParaRPr>
          </a:p>
          <a:p>
            <a:pPr algn="ctr"/>
            <a:r>
              <a:rPr lang="ru-RU" sz="240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>
                <a:solidFill>
                  <a:srgbClr val="C00000"/>
                </a:solidFill>
              </a:rPr>
              <a:t>МАДОУ № 62/100 </a:t>
            </a:r>
            <a:r>
              <a:rPr lang="ru-RU" sz="2400">
                <a:solidFill>
                  <a:srgbClr val="C00000"/>
                </a:solidFill>
                <a:latin typeface="Monotype Corsiva" pitchFamily="66" charset="0"/>
              </a:rPr>
              <a:t>города </a:t>
            </a:r>
            <a:r>
              <a:rPr lang="ru-RU" sz="2400">
                <a:solidFill>
                  <a:srgbClr val="C00000"/>
                </a:solidFill>
              </a:rPr>
              <a:t>Тюмени</a:t>
            </a: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4594225" y="3438525"/>
            <a:ext cx="4225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Monotype Corsiva" pitchFamily="66" charset="0"/>
              </a:rPr>
              <a:t>Музыкальный руководитель </a:t>
            </a:r>
          </a:p>
          <a:p>
            <a:pPr algn="ctr"/>
            <a:r>
              <a:rPr lang="ru-RU" sz="2400">
                <a:solidFill>
                  <a:srgbClr val="C00000"/>
                </a:solidFill>
              </a:rPr>
              <a:t>                        Ушакова Н. Б.</a:t>
            </a:r>
          </a:p>
          <a:p>
            <a:pPr algn="ctr"/>
            <a:endParaRPr lang="ru-RU" sz="240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6375" y="236538"/>
            <a:ext cx="8731250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Для изготовления погремушки «Пасхальное яйцо» нам понадобятся: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 Форма яйца от пасхальной гирлянды 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Один шампур (или не нужный карандаш)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Цветная самоклеящаяся бумага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Декоративные элементы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Горох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65859" y="871576"/>
            <a:ext cx="2354706" cy="159856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4642" y="2775207"/>
            <a:ext cx="873252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Monotype Corsiva" panose="03010101010201010101" pitchFamily="66" charset="0"/>
                <a:cs typeface="+mn-cs"/>
              </a:rPr>
              <a:t>Приступаем к изготовлению погремушки.</a:t>
            </a:r>
          </a:p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Насыпаем в форму горох – примерно 1 чайная ложка. Вставляем в отверстие яйца карандаш. Фиксируем.  Украшаем.                                     Погремушка «Пасхальное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яйцо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» готова!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04732" y="4636834"/>
            <a:ext cx="2919078" cy="159526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513263"/>
            <a:ext cx="16827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6850" y="236538"/>
            <a:ext cx="8732838" cy="22256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Для изготовления маракасов нам понадобятся: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 Форма от большого шоколадного яйца </a:t>
            </a:r>
          </a:p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       (серия «Смешарики»)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Один карандаш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Цветная упаковочная бумага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Ленточка 10-15 см.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Фасоль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617" y="2689482"/>
            <a:ext cx="873252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Monotype Corsiva" panose="03010101010201010101" pitchFamily="66" charset="0"/>
                <a:cs typeface="+mn-cs"/>
              </a:rPr>
              <a:t>Приступаем к изготовлению маракаса.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Насыпаем в форму фасоль – примерно 3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ст.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ложки, закрываем. проделываем отверстие для карандаша. Вставляем в отверстие карандаш. Фиксируем.  Обматываем цветной бумагой, фиксируем ленточкой.   Маракас готов!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93352" y="4484374"/>
            <a:ext cx="3136248" cy="211260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1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650" y="4629150"/>
            <a:ext cx="16827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05610" y="544119"/>
            <a:ext cx="2614282" cy="203423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6375" y="236538"/>
            <a:ext cx="8731250" cy="22256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Для изготовления шумелки «Смешной человечек» нам понадобятся: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Белая баночка из под питьевого йогурта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Цветная баночка из под творожка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Цветная самоклеящаяся бумага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Двусторонний скотч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Декоративные элементы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Фасоль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18037" y="668594"/>
            <a:ext cx="2297313" cy="198641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9842" y="2578357"/>
            <a:ext cx="873252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Monotype Corsiva" panose="03010101010201010101" pitchFamily="66" charset="0"/>
                <a:cs typeface="+mn-cs"/>
              </a:rPr>
              <a:t>Приступаем к изготовлению шумелки.</a:t>
            </a:r>
          </a:p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Насыпаем в белую баночку фасоль – примерно 1 столовую ложку, как крышкой накрываем сверху цветной баночкой и фиксируем двусторонним скотчем. Оформляем баночки в виде человечка в шляпе.</a:t>
            </a:r>
          </a:p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«Человечек»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готов!</a:t>
            </a:r>
          </a:p>
          <a:p>
            <a:pPr indent="3540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40209" y="4229684"/>
            <a:ext cx="1668619" cy="251190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50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3050" y="5018088"/>
            <a:ext cx="16827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40701" y="4236170"/>
            <a:ext cx="1661677" cy="251190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6850" y="155575"/>
            <a:ext cx="8732838" cy="25304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Продолжаем серию «Смешные человечки» </a:t>
            </a:r>
          </a:p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Для изготовления шумелки нам понадобятся: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Белая баночка среднего размера из под питьевого</a:t>
            </a:r>
          </a:p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 йогурта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Цветная самоклеящаяся бумага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Декоративные элементы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Цветные нити для вязания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Фасоль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88309" y="421593"/>
            <a:ext cx="2065429" cy="198641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84801" y="2983158"/>
            <a:ext cx="5992187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Monotype Corsiva" panose="03010101010201010101" pitchFamily="66" charset="0"/>
                <a:cs typeface="+mn-cs"/>
              </a:rPr>
              <a:t>Приступаем к изготовлению шумелки.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Насыпаем в белую баночку фасоль – примерно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2 столовых ложки, закрываем крышкой. Предварительно в крышке делаем отверстие в которое вставляем цветные нити (прическа).  Далее примерно в середине баночки проделываем отверстия, в которые продергиваем нить («ручки»).  Украшаем баночку глазками, носиком, ротиком .                          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           «Смешной человечек» готов!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02759" y="3468581"/>
            <a:ext cx="1800645" cy="281300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417820" y="1271880"/>
            <a:ext cx="3726180" cy="7257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Отличное настроение!</a:t>
            </a:r>
            <a:endParaRPr lang="ru-RU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686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4117975"/>
            <a:ext cx="1684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25818" y="3130390"/>
            <a:ext cx="5919073" cy="332947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3871" y="380929"/>
            <a:ext cx="5296874" cy="297949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417820" y="1271880"/>
            <a:ext cx="3726180" cy="7257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Отличное настроение!</a:t>
            </a:r>
            <a:endParaRPr lang="ru-RU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789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4117975"/>
            <a:ext cx="1684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37248" y="3096100"/>
            <a:ext cx="5919072" cy="332947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3872" y="380929"/>
            <a:ext cx="5296872" cy="297949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48690" y="484053"/>
            <a:ext cx="7320869" cy="46551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99770" y="5536151"/>
            <a:ext cx="8035290" cy="7257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Самодельные инструменты уютно устроились на полке. Они являются средством для экспериментирования с шумовыми инструментами, а также являются средством для самостоятельной игры.</a:t>
            </a:r>
            <a:endParaRPr lang="ru-RU" sz="2400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6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292100"/>
            <a:ext cx="16827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92100"/>
            <a:ext cx="16827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DSC02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669925"/>
            <a:ext cx="5799137" cy="5461000"/>
          </a:xfrm>
          <a:prstGeom prst="rect">
            <a:avLst/>
          </a:prstGeom>
          <a:noFill/>
          <a:ln w="76200">
            <a:solidFill>
              <a:srgbClr val="99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530" y="2334269"/>
            <a:ext cx="6046470" cy="1325563"/>
          </a:xfrm>
        </p:spPr>
        <p:txBody>
          <a:bodyPr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СПАСИБО </a:t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ЗА </a:t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ВНИМАНИЕ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805" y="522288"/>
            <a:ext cx="3868340" cy="8239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0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  <a:ea typeface="+mj-ea"/>
                <a:cs typeface="+mj-cs"/>
              </a:rPr>
              <a:t>Цель: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4325" y="2124075"/>
            <a:ext cx="3868738" cy="1803400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endParaRPr lang="ru-RU" sz="3200" b="1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Обобщение и передача опыта изготовления музыкальных инструментов из бросового материала</a:t>
            </a:r>
          </a:p>
          <a:p>
            <a:pPr marL="0" indent="0" algn="ctr"/>
            <a:endParaRPr lang="ru-RU" sz="320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0540" y="481012"/>
            <a:ext cx="3887391" cy="8239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0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  <a:ea typeface="+mj-ea"/>
                <a:cs typeface="+mj-cs"/>
              </a:rPr>
              <a:t>Задачи: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03688" y="1304925"/>
            <a:ext cx="4789487" cy="4273550"/>
          </a:xfrm>
        </p:spPr>
        <p:txBody>
          <a:bodyPr>
            <a:noAutofit/>
          </a:bodyPr>
          <a:lstStyle/>
          <a:p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Пополнить предметно-развивающую среду ДОУ по системе элементарного музицирования при помощи изготовления музыкально-шумовых инструментов из бросового материала.</a:t>
            </a:r>
          </a:p>
          <a:p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музыкальных способностей , творческой импровизации дошкольников.</a:t>
            </a:r>
          </a:p>
          <a:p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Содействовать  развитию коммуникативных, исследовательских навыков при совместной работе родителей с детьми.</a:t>
            </a:r>
          </a:p>
          <a:p>
            <a:pPr>
              <a:buFont typeface="Arial" charset="0"/>
              <a:buNone/>
            </a:pPr>
            <a:endParaRPr lang="ru-RU" sz="3200" smtClean="0"/>
          </a:p>
        </p:txBody>
      </p:sp>
      <p:pic>
        <p:nvPicPr>
          <p:cNvPr id="1639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01600"/>
            <a:ext cx="16843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4862513"/>
            <a:ext cx="20542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01600"/>
            <a:ext cx="16843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75501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Элементарное </a:t>
            </a:r>
            <a:r>
              <a:rPr lang="ru-RU" sz="3600" dirty="0" err="1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музицирование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1158875"/>
            <a:ext cx="8067675" cy="54006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/>
            <a:r>
              <a:rPr 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Одним из самых любимых видов музыкальной деятельности детей является элементарное музицирование. В дошкольной педагогике накоплен немалый положительный опыт использования  музыкальных   инструментов  в работе с  детьми  с целью активизации  музыкального   развития  и творчества  детей.</a:t>
            </a:r>
          </a:p>
          <a:p>
            <a:pPr indent="354013" algn="just"/>
            <a:r>
              <a:rPr lang="ru-RU" b="1" i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Что значит понятие «элементарное музицирование»?</a:t>
            </a:r>
            <a:endParaRPr lang="ru-RU" i="1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Элементарное – значит основное, изначальное, состоящее из первичных коренных элементов. Элементарные виды движения: бег, шаг, повороты, прыжки, кружения, наклоны и пр.  Элементарные инструменты – человеческое тело и простейшие ударные (шумовые и звуковысотные). Для успешного музицирования  важно развивать в ребёнке чувство ритма. </a:t>
            </a:r>
          </a:p>
          <a:p>
            <a:pPr indent="354013" algn="just"/>
            <a:r>
              <a:rPr 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Первостепенно важно, что музицирование – это практическая деятельность, а не созерцательная. Играя на музыкальных инструментах, танцуя и аккомпанируя себе, придумывая музыкальную сказку или озвучивая стихи, дети испытывают эмоциональный подъём, без чего нет музыки вовсе. При этом дети не устают потому, что являются не наблюдателями или слушателями, а деятелями.</a:t>
            </a:r>
          </a:p>
          <a:p>
            <a:pPr indent="354013" algn="just"/>
            <a:r>
              <a:rPr lang="ru-RU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Поскольку основой творческого музицирования  является импровизация как музыкально-эстетическая игра, то основой данного типа учебного процесса является игровой подход в системном виде. </a:t>
            </a:r>
            <a:r>
              <a:rPr lang="ru-RU" sz="2400">
                <a:solidFill>
                  <a:srgbClr val="333300"/>
                </a:solidFill>
                <a:latin typeface="Calibri" pitchFamily="34" charset="0"/>
              </a:rPr>
              <a:t>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01600"/>
            <a:ext cx="16843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4816475"/>
            <a:ext cx="20542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9428" y="632264"/>
            <a:ext cx="7886700" cy="8121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Основные виды</a:t>
            </a:r>
            <a:br>
              <a:rPr lang="ru-RU" sz="3600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музыкальных </a:t>
            </a:r>
            <a:r>
              <a:rPr lang="ru-RU" sz="3600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  <a:t>инструментов для детей</a:t>
            </a:r>
            <a:br>
              <a:rPr lang="ru-RU" sz="3600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latin typeface="Monotype Corsiva" panose="03010101010201010101" pitchFamily="66" charset="0"/>
              </a:rPr>
            </a:br>
            <a:endParaRPr lang="ru-RU" sz="3600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5563" y="1773238"/>
            <a:ext cx="7273925" cy="405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000" b="1" i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Шумовые инструменты. </a:t>
            </a:r>
            <a:r>
              <a:rPr 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Знакомство со звуками обычно начинают с этой группы инструментов, в которую входят шейкеры, трещотки, маракасы и т. д. По сути, первые погремушки также относятся к шумовым музыкальным инструментам для детей. 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i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Ударные инструменты </a:t>
            </a:r>
            <a:r>
              <a:rPr 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– отличное средство для развития слуха, к ним относятся колокольчики, бубны, кастаньеты, барабаны и др.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i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Духовые инструменты </a:t>
            </a:r>
            <a:r>
              <a:rPr 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– флейта, кларнет, фагот, труба, туба, тромбон. 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i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Клавишные</a:t>
            </a:r>
            <a:r>
              <a:rPr 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– пианино, баян или аккордеон.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i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Струнные</a:t>
            </a:r>
            <a:r>
              <a:rPr 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: щипковые – гитары, гусли, балалайки и другие. </a:t>
            </a:r>
          </a:p>
          <a:p>
            <a:pPr marL="457200" indent="-457200" algn="just"/>
            <a:r>
              <a:rPr lang="ru-RU" sz="200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смычковые – скрипка.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accent4">
                <a:lumMod val="40000"/>
                <a:lumOff val="60000"/>
              </a:schemeClr>
            </a:gs>
            <a:gs pos="67000">
              <a:srgbClr val="FADDC9"/>
            </a:gs>
            <a:gs pos="0">
              <a:schemeClr val="accent2">
                <a:lumMod val="0"/>
                <a:lumOff val="100000"/>
              </a:schemeClr>
            </a:gs>
            <a:gs pos="100000">
              <a:srgbClr val="FF3399"/>
            </a:gs>
            <a:gs pos="94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43491" y="2049733"/>
            <a:ext cx="6245638" cy="423222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28601" y="695546"/>
            <a:ext cx="8915399" cy="72576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Материал для музыкальных инструментов, сделанных из бросового материала своими руками.</a:t>
            </a:r>
            <a:endParaRPr lang="ru-RU" sz="36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946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6025"/>
            <a:ext cx="16843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8731250" cy="629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Сегодня из материала, который считается бросовым , мы изготовим следующие музыкальные инструменты: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Барабан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Маракасы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Погремушки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« Шумелки »</a:t>
            </a:r>
          </a:p>
          <a:p>
            <a:pPr algn="ctr"/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Для творческой работы нам понадобятся: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Белые бутылочки из-под йогурта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Разноцветные баночки из-под творожка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Футляры от киндер – сюрпризов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Ведерки из под солений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Цветная самоклеящаяся бумага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Крупы – горох, фасоль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Деревянные шампура или карандаши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>
                <a:solidFill>
                  <a:srgbClr val="333300"/>
                </a:solidFill>
                <a:latin typeface="Monotype Corsiva" pitchFamily="66" charset="0"/>
              </a:rPr>
              <a:t>Клей, скотч, цветные нитки для вязания, материалы для декорирования</a:t>
            </a:r>
          </a:p>
          <a:p>
            <a:pPr algn="ctr">
              <a:buFont typeface="Wingdings" pitchFamily="2" charset="2"/>
              <a:buChar char="ü"/>
            </a:pPr>
            <a:endParaRPr lang="ru-RU" sz="2400" b="1">
              <a:solidFill>
                <a:srgbClr val="333300"/>
              </a:solidFill>
              <a:latin typeface="Monotype Corsiva" pitchFamily="66" charset="0"/>
            </a:endParaRP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979488"/>
            <a:ext cx="16843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6375" y="236538"/>
            <a:ext cx="873125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Для изготовления барабана нам понадобятся: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Чистое капроновое ведерко с крышкой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Цветная самоклеящаяся бумага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Один деревянный шампур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Цветная ленточка примерно 50 см.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Декоративные элементы по желанию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95078" y="384422"/>
            <a:ext cx="2660175" cy="200224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0925" y="2618295"/>
            <a:ext cx="873252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+mn-cs"/>
              </a:rPr>
              <a:t>Приступаем к изготовлению барабана.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Оклеиваем ведерко, декорируем, оклеиваем крышку , закрепляем ленточку, плотно закрываем ведёрко крышкой.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Шампур пилим на две одинаковые части, края слегка шлифуем.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Барабан готов!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64791" y="4626081"/>
            <a:ext cx="1463040" cy="121114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964899" y="4535727"/>
            <a:ext cx="1423564" cy="168818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25751" y="4613548"/>
            <a:ext cx="2781319" cy="188736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14450" y="5456238"/>
            <a:ext cx="67468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4450" y="5459413"/>
            <a:ext cx="67468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2575" y="6081713"/>
            <a:ext cx="67468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74000" y="5910263"/>
            <a:ext cx="67468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6375" y="236538"/>
            <a:ext cx="8731250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Для изготовления погремушки «Цыплёнок» нам понадобятся: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Чистый футляр от киндер-сюрприза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Цветная самоклеящаяся бумага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Одна палочка от мороженого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Декоративные элементы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Горох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71125" y="703023"/>
            <a:ext cx="2478516" cy="174108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4617" y="2689482"/>
            <a:ext cx="873252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Monotype Corsiva" panose="03010101010201010101" pitchFamily="66" charset="0"/>
                <a:cs typeface="+mn-cs"/>
              </a:rPr>
              <a:t>Приступаем к изготовлению погремушки.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Прорезаем футляр с двух сторон так, чтобы можно было вставить палочку снизу, а сверху – закрепить «хохолок». Насыпаем в яйцо горох, примерно 1 ст. ложку. Далее вырезаем из бумаги и наклеиваем глазки, клювик , лапки и крылышки.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«Цыплёнок»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готов!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6179071" y="4429908"/>
            <a:ext cx="2458719" cy="207996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8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9413" y="4411663"/>
            <a:ext cx="16843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6375" y="236538"/>
            <a:ext cx="8731250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Для изготовления погремушки «Колокольчик» нам понадобятся: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 2 колокольчика от старой гирлянды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Один шампур (или не нужный карандаш)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Декоративные элементы</a:t>
            </a:r>
          </a:p>
          <a:p>
            <a:pPr>
              <a:buFont typeface="Calibri Light" pitchFamily="34" charset="0"/>
              <a:buAutoNum type="arabicPeriod"/>
            </a:pPr>
            <a:r>
              <a:rPr lang="ru-RU" sz="2000">
                <a:solidFill>
                  <a:srgbClr val="C00000"/>
                </a:solidFill>
                <a:latin typeface="Monotype Corsiva" pitchFamily="66" charset="0"/>
              </a:rPr>
              <a:t>Горох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35937" y="772251"/>
            <a:ext cx="2354706" cy="1741086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4642" y="2719645"/>
            <a:ext cx="8732520" cy="23698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latin typeface="Monotype Corsiva" panose="03010101010201010101" pitchFamily="66" charset="0"/>
                <a:cs typeface="+mn-cs"/>
              </a:rPr>
              <a:t>Приступаем к изготовлению погремушки.</a:t>
            </a:r>
          </a:p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+mn-cs"/>
              </a:rPr>
              <a:t>Насыпаем в один колокольчик горох – примерно 1 чайная ложка, как крышкой накрываем вторым колокольчиком и фиксируем скотчем. Вставляем в отверстие колокольчика карандаш. Фиксируем.                                       «Колокольчик» готов!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6301" r="6301"/>
          <a:stretch/>
        </p:blipFill>
        <p:spPr>
          <a:xfrm>
            <a:off x="4156092" y="4339290"/>
            <a:ext cx="2919078" cy="231572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6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2650" y="4629150"/>
            <a:ext cx="16827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504</Words>
  <Application>Microsoft Office PowerPoint</Application>
  <PresentationFormat>Экран (4:3)</PresentationFormat>
  <Paragraphs>90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Arial</vt:lpstr>
      <vt:lpstr>Calibri Light</vt:lpstr>
      <vt:lpstr>Monotype Corsiva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"Наполнение музыкального уголка в группе ДОО".</dc:title>
  <dc:creator>Андрей Рашкуев</dc:creator>
  <cp:lastModifiedBy>user</cp:lastModifiedBy>
  <cp:revision>44</cp:revision>
  <dcterms:created xsi:type="dcterms:W3CDTF">2018-03-11T07:57:51Z</dcterms:created>
  <dcterms:modified xsi:type="dcterms:W3CDTF">2018-10-13T17:00:33Z</dcterms:modified>
</cp:coreProperties>
</file>